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70" r:id="rId4"/>
    <p:sldId id="260" r:id="rId5"/>
    <p:sldId id="257" r:id="rId6"/>
    <p:sldId id="258" r:id="rId7"/>
    <p:sldId id="262" r:id="rId8"/>
    <p:sldId id="261" r:id="rId9"/>
    <p:sldId id="263" r:id="rId10"/>
    <p:sldId id="259" r:id="rId11"/>
    <p:sldId id="264" r:id="rId12"/>
    <p:sldId id="265" r:id="rId13"/>
    <p:sldId id="266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c.ed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98712"/>
            <a:ext cx="7766936" cy="3814464"/>
          </a:xfrm>
        </p:spPr>
        <p:txBody>
          <a:bodyPr anchor="ctr"/>
          <a:lstStyle/>
          <a:p>
            <a:pPr algn="ctr"/>
            <a:r>
              <a:rPr lang="en-US" b="1" dirty="0"/>
              <a:t>Nursing Program Overview – </a:t>
            </a:r>
            <a:br>
              <a:rPr lang="en-US" b="1" dirty="0"/>
            </a:br>
            <a:r>
              <a:rPr lang="en-US" b="1" dirty="0"/>
              <a:t>Information Session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6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565" y="503583"/>
            <a:ext cx="9197009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Completion of all prerequisites: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latin typeface="Calibri" panose="020F050202020403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for having all 52 prerequisite credits completed by the end of Fall term prior to application.</a:t>
            </a:r>
            <a:endParaRPr lang="en-US" altLang="en-US" sz="28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37 credits competed by the end of Fall term prior to application. 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6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581" y="344556"/>
            <a:ext cx="10992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SWOCC Experiences and Attributes = 30 points</a:t>
            </a:r>
          </a:p>
          <a:p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Veteran Status: 6 points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have Veteran status at the time of application.</a:t>
            </a:r>
            <a:endParaRPr lang="en-US" sz="28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Oregon Residency Criteria: 6 points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have Oregon State Residency status at the time of application. </a:t>
            </a: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 Criteria: 6 points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have Western Douglas, Coos, or Curry County Residency status at the time of application.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2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297" y="291549"/>
            <a:ext cx="11991703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Diversity Attributes: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(up to 6 points)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dirty="0"/>
              <a:t>1 point–TRIO SSS Participant </a:t>
            </a:r>
            <a:r>
              <a:rPr lang="en-US" dirty="0"/>
              <a:t>by December 31 prior to application. www.socc.edu/trio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	1 point–First generation college student </a:t>
            </a:r>
            <a:r>
              <a:rPr lang="en-US" dirty="0"/>
              <a:t>(parents have not earned a bachelor’s degree)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	1 point–Low-income </a:t>
            </a:r>
            <a:r>
              <a:rPr lang="en-US" dirty="0"/>
              <a:t>(Pell grant eligible)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	1 point–Documented disability </a:t>
            </a:r>
            <a:r>
              <a:rPr lang="en-US" dirty="0"/>
              <a:t>(may request documentation)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	2 points–Bilingual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marR="0" lvl="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Work experience: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points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who provide proof of 	at least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600 hours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work experience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last 12 months from the 	application deadline. </a:t>
            </a:r>
          </a:p>
          <a:p>
            <a:pPr marR="0" lvl="0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Volunteer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Hours do not count as Work Experience.</a:t>
            </a:r>
          </a:p>
          <a:p>
            <a:pPr marL="914400"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are self employed, please submit proof of work history. Please reach out to Nursing Program individually for clarification. </a:t>
            </a:r>
          </a:p>
        </p:txBody>
      </p:sp>
    </p:spTree>
    <p:extLst>
      <p:ext uri="{BB962C8B-B14F-4D97-AF65-F5344CB8AC3E}">
        <p14:creationId xmlns:p14="http://schemas.microsoft.com/office/powerpoint/2010/main" val="287571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539" y="265044"/>
            <a:ext cx="11317357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Phase II = 30 points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Essay:</a:t>
            </a:r>
          </a:p>
          <a:p>
            <a:pPr>
              <a:spcAft>
                <a:spcPts val="6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top applicants (150-200% of available positions) will be invited to participate in an essay session on the Coos Bay campus.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maximum of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points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be awarded for the responses based on OCNE shared criteria/scoring rubric.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items listed below are </a:t>
            </a:r>
            <a:r>
              <a:rPr lang="en-US" sz="2800" b="1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possible areas to be assessed.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Southwestern Oregon Community College and OCNE reserve the right to change or update the areas to be assessed as necessary.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6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591" y="503583"/>
            <a:ext cx="110655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Nursing Program Essay </a:t>
            </a:r>
          </a:p>
          <a:p>
            <a:pPr algn="ctr"/>
            <a:r>
              <a:rPr lang="en-US" sz="2400" b="1" dirty="0"/>
              <a:t>Rating Scale= 0-5 for a total potential score of 30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Integrity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The applicant responds to situations demonstrating values compatible with SWOCC’s and nursing core values and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the maintenance of ethical, social and organized norms.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The applicant expresses understanding of equity and inclusion, respect for and/or experience with varied backgrounds, cultures, ethnic groups, and lifestyles.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Resilience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The applicant describes strategies/behaviors that would enable maintaining stable performance under pressure.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Communication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–The applicant conveys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the ability to deliver information, feelings, and opinions to others orally or in writing.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Motivational Fitness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The applicant describes strategies/behaviors that would enable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success in staying in school.</a:t>
            </a:r>
            <a:r>
              <a:rPr lang="en-US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Transferable Skills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The applicant responds to situation questions in a manner that demonstrates problem solving, curiosity, leadership and critical thinking.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76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2163" y="3244334"/>
            <a:ext cx="421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32939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1548" y="725306"/>
            <a:ext cx="11595652" cy="543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Curriculum ….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Did you know??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The first year of the program is devoted to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prerequisites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 and/or preparatory courses (52 credits) required for admission to the nursing program. </a:t>
            </a:r>
            <a:r>
              <a:rPr lang="en-US" altLang="en-US" sz="2800" b="1" dirty="0">
                <a:latin typeface="Calibri" panose="020F0502020204030204" pitchFamily="34" charset="0"/>
                <a:hlinkClick r:id="rId2"/>
              </a:rPr>
              <a:t>https://www.socc.edu</a:t>
            </a:r>
            <a:r>
              <a:rPr lang="en-US" altLang="en-US" sz="2800" b="1" dirty="0">
                <a:latin typeface="Calibri" panose="020F0502020204030204" pitchFamily="34" charset="0"/>
              </a:rPr>
              <a:t>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The second year of the OCNE program is the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 year SWOCC Nursing Program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and is comprised of identical courses for associate and bachelor’s work.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The third year of the OCNE program is the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2nd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 year SWOCC Nursing Program,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it offers students the ability to complete the AAS degree through SWOCC (and provides the eligibility for NCLEX-RN licensure testing) after Spring term of the third year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92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8294" y="480331"/>
            <a:ext cx="9594575" cy="45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Curriculum ….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Did you know??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Year four BS program electives must be 15 credits of upper division courses (300-400 level courses) for the Bachelor’s Degree in Nursing.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These classes may be taken before nursing courses are completed.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Students may obtain their BSN through OHSU in 1 year following our SWOCC Nursing Program!!... More to come….</a:t>
            </a:r>
          </a:p>
        </p:txBody>
      </p:sp>
    </p:spTree>
    <p:extLst>
      <p:ext uri="{BB962C8B-B14F-4D97-AF65-F5344CB8AC3E}">
        <p14:creationId xmlns:p14="http://schemas.microsoft.com/office/powerpoint/2010/main" val="358709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557" y="331304"/>
            <a:ext cx="109595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ADMISSIONS POINT SYSTEM </a:t>
            </a:r>
          </a:p>
          <a:p>
            <a:endParaRPr lang="en-US" sz="32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Eligible applicants will be assessed according to a 100 point scale.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Official transcripts will be the method of proof for grades.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Transcripts for courses completed by Fall term must be submitted with the application.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Transcripts for Winter term courses must be received by 5pm the 2</a:t>
            </a:r>
            <a:r>
              <a:rPr lang="en-US" sz="2800" baseline="30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Friday in April.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Eligible applicants will be assessed according to the following: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3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313" y="655163"/>
            <a:ext cx="8016611" cy="55476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Phase I = 70 points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pPr algn="r"/>
            <a:r>
              <a:rPr lang="en-US" sz="3200" b="1" i="1" dirty="0">
                <a:latin typeface="Calibri" panose="020F0502020204030204" pitchFamily="34" charset="0"/>
              </a:rPr>
              <a:t>Academic Metrics = 40 points</a:t>
            </a:r>
          </a:p>
          <a:p>
            <a:pPr algn="r"/>
            <a:r>
              <a:rPr lang="en-US" sz="3200" b="1" i="1" dirty="0">
                <a:latin typeface="Calibri" panose="020F0502020204030204" pitchFamily="34" charset="0"/>
              </a:rPr>
              <a:t>SWOCC Experiences and Attributes = 30 points</a:t>
            </a:r>
          </a:p>
          <a:p>
            <a:pPr algn="ctr"/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4000" b="1" dirty="0">
                <a:latin typeface="Calibri" panose="020F0502020204030204" pitchFamily="34" charset="0"/>
              </a:rPr>
              <a:t>Phase II = 30 points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pPr algn="r"/>
            <a:r>
              <a:rPr lang="en-US" sz="3200" b="1" i="1" dirty="0">
                <a:latin typeface="Calibri" panose="020F0502020204030204" pitchFamily="34" charset="0"/>
              </a:rPr>
              <a:t>Essay = 30 points</a:t>
            </a:r>
          </a:p>
          <a:p>
            <a:pPr algn="r"/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4000" b="1" dirty="0">
                <a:latin typeface="Calibri" panose="020F0502020204030204" pitchFamily="34" charset="0"/>
              </a:rPr>
              <a:t>Total Application = 100 points</a:t>
            </a:r>
          </a:p>
          <a:p>
            <a:pPr algn="ctr"/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7078" y="683035"/>
            <a:ext cx="11105322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en-US" sz="4400" b="1" dirty="0">
                <a:latin typeface="Cambria" panose="02040503050406030204" pitchFamily="18" charset="0"/>
                <a:ea typeface="Times New Roman" panose="02020603050405020304" pitchFamily="18" charset="0"/>
              </a:rPr>
              <a:t>Phase I = 70 points</a:t>
            </a:r>
            <a:endParaRPr lang="en-US" altLang="en-US" sz="4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Academic Metrics = 40 points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Prerequisite GPA: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maximum of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 points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applicant must provide official transcript(s) from all previously attended colleges and must have a minimum of 30 credits of prerequisites by the end of Fall term to be considered eligible.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the prerequisites will be calculated in the GPA for assignment of points in the admission process.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official transcripts for coursework to be assessed are necessary for application purposes.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Prerequisite courses may </a:t>
            </a:r>
            <a:r>
              <a:rPr lang="en-US" altLang="en-US" sz="2400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en-US" alt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 taken more than two times within a seven year period. If more than two attempts have been made within the seven years, the second grade will be used to calculate the prerequisite grade point average (GPA).</a:t>
            </a:r>
            <a:endParaRPr lang="en-US" altLang="en-US" sz="1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04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C1E3CFA-A7A7-49CB-B685-28AD74050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652259"/>
              </p:ext>
            </p:extLst>
          </p:nvPr>
        </p:nvGraphicFramePr>
        <p:xfrm>
          <a:off x="2212754" y="223284"/>
          <a:ext cx="5299964" cy="6443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693">
                  <a:extLst>
                    <a:ext uri="{9D8B030D-6E8A-4147-A177-3AD203B41FA5}">
                      <a16:colId xmlns:a16="http://schemas.microsoft.com/office/drawing/2014/main" val="1781188676"/>
                    </a:ext>
                  </a:extLst>
                </a:gridCol>
                <a:gridCol w="2664271">
                  <a:extLst>
                    <a:ext uri="{9D8B030D-6E8A-4147-A177-3AD203B41FA5}">
                      <a16:colId xmlns:a16="http://schemas.microsoft.com/office/drawing/2014/main" val="2674029302"/>
                    </a:ext>
                  </a:extLst>
                </a:gridCol>
              </a:tblGrid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Prerequisite GPA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Points Assigned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076668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3.8 – 4.0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582424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 – 3.79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01057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 – 3.69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4826642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 – 3.59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852883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 – 3.49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785804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3.33 – 3.39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751508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 – 3.32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864346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3.15 – 3.19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548580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 – 3.14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992354"/>
                  </a:ext>
                </a:extLst>
              </a:tr>
              <a:tr h="585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– 2.99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78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41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565" y="657233"/>
            <a:ext cx="932953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Completion of Anatomy &amp; Physiology sequence</a:t>
            </a:r>
            <a:r>
              <a:rPr lang="en-US" alt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altLang="en-US" sz="3200" dirty="0"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if the entire sequence of Anatomy &amp; Physiology (BI 231/232/233) is completed by the end of Fall term prior to application, with a grade of C or higher in each course.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points 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be awarded if two of the three A&amp;P courses completed by the end of Fall term prior to application, with a grade of C or higher in each course.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3096" y="675861"/>
            <a:ext cx="9356034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 Degree: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800" dirty="0"/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who hold a Master’s</a:t>
            </a:r>
            <a:r>
              <a:rPr lang="en-US" altLang="en-US" sz="2800" u="sng" dirty="0">
                <a:solidFill>
                  <a:srgbClr val="00808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degree at the time of application.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who hold a Bachelor’s degree at the time of application.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alt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points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will be awarded to applicants who hold an</a:t>
            </a:r>
            <a:r>
              <a:rPr lang="en-US" altLang="en-US" sz="2800" dirty="0">
                <a:solidFill>
                  <a:srgbClr val="00808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Associate’s degree at the time of application.</a:t>
            </a: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1 point 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will be awarded to applicants who hold a current Educational Certification or License at the time of application. </a:t>
            </a:r>
            <a:r>
              <a:rPr lang="en-US" sz="1400" dirty="0"/>
              <a:t>(Excludes BLS/ACLS/PALS certifications. Certifications must be current and unencumbered or received no greater than 5 years from the application date.)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870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1049</TotalTime>
  <Words>1147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Trebuchet MS</vt:lpstr>
      <vt:lpstr>Wingdings</vt:lpstr>
      <vt:lpstr>Wingdings 3</vt:lpstr>
      <vt:lpstr>Facet</vt:lpstr>
      <vt:lpstr>Nursing Program Overview –  Information Session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Southwestern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Program Information Packet</dc:title>
  <dc:creator>Miller, Joannie J</dc:creator>
  <cp:lastModifiedBy>Stalcup, Jade</cp:lastModifiedBy>
  <cp:revision>33</cp:revision>
  <dcterms:created xsi:type="dcterms:W3CDTF">2019-10-11T16:17:52Z</dcterms:created>
  <dcterms:modified xsi:type="dcterms:W3CDTF">2023-01-25T21:44:10Z</dcterms:modified>
</cp:coreProperties>
</file>